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  <p:sldId id="282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27, 28, 29, 30,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used to transport materials</a:t>
            </a:r>
          </a:p>
          <a:p>
            <a:r>
              <a:rPr lang="en-US" dirty="0" smtClean="0"/>
              <a:t>1. phloem- carries organic compounds (food) and goes both directions</a:t>
            </a:r>
          </a:p>
          <a:p>
            <a:r>
              <a:rPr lang="en-US" dirty="0" smtClean="0"/>
              <a:t>2. xylem- carries water and inorganics and only goes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5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and seedless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called fern allies</a:t>
            </a:r>
          </a:p>
          <a:p>
            <a:r>
              <a:rPr lang="en-US" dirty="0" smtClean="0"/>
              <a:t>1 called ferns</a:t>
            </a:r>
          </a:p>
          <a:p>
            <a:r>
              <a:rPr lang="en-US" dirty="0" smtClean="0"/>
              <a:t>Produces cones with spores called strobilus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Fern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Microphylls</a:t>
            </a:r>
            <a:r>
              <a:rPr lang="en-US" dirty="0" smtClean="0"/>
              <a:t>- small leaves </a:t>
            </a:r>
          </a:p>
          <a:p>
            <a:r>
              <a:rPr lang="en-US" dirty="0" smtClean="0"/>
              <a:t>2. spores come from base of leaves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35" y="2340564"/>
            <a:ext cx="4395363" cy="4006059"/>
          </a:xfrm>
        </p:spPr>
      </p:pic>
    </p:spTree>
    <p:extLst>
      <p:ext uri="{BB962C8B-B14F-4D97-AF65-F5344CB8AC3E}">
        <p14:creationId xmlns:p14="http://schemas.microsoft.com/office/powerpoint/2010/main" val="60411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fronds- big leaves (can coil or not)</a:t>
            </a:r>
          </a:p>
          <a:p>
            <a:r>
              <a:rPr lang="en-US" dirty="0" smtClean="0"/>
              <a:t>2. spores from fronds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prothallia</a:t>
            </a:r>
            <a:r>
              <a:rPr lang="en-US" dirty="0" smtClean="0"/>
              <a:t>- intermediate fern generation</a:t>
            </a:r>
          </a:p>
          <a:p>
            <a:r>
              <a:rPr lang="en-US" dirty="0" smtClean="0"/>
              <a:t>4. rhizomes- underground stems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85" y="1933038"/>
            <a:ext cx="5892018" cy="3928012"/>
          </a:xfrm>
        </p:spPr>
      </p:pic>
    </p:spTree>
    <p:extLst>
      <p:ext uri="{BB962C8B-B14F-4D97-AF65-F5344CB8AC3E}">
        <p14:creationId xmlns:p14="http://schemas.microsoft.com/office/powerpoint/2010/main" val="341095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Fern reproduction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9" y="2047741"/>
            <a:ext cx="5887745" cy="395381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Both mitosis and meiosis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2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seeds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Gymnosperms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Cones only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Angiosperms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Have flowers</a:t>
            </a:r>
          </a:p>
          <a:p>
            <a:r>
              <a:rPr lang="en-US" dirty="0" smtClean="0"/>
              <a:t>More 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tissue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Monocot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cotyledon (seed leaf)</a:t>
            </a:r>
          </a:p>
          <a:p>
            <a:r>
              <a:rPr lang="en-US" dirty="0" smtClean="0"/>
              <a:t>Parallel venation</a:t>
            </a:r>
          </a:p>
          <a:p>
            <a:r>
              <a:rPr lang="en-US" dirty="0" smtClean="0"/>
              <a:t>Scattered vascular bundles</a:t>
            </a:r>
          </a:p>
          <a:p>
            <a:r>
              <a:rPr lang="en-US" dirty="0" smtClean="0"/>
              <a:t>Flower petals </a:t>
            </a:r>
            <a:r>
              <a:rPr lang="en-US" dirty="0" err="1" smtClean="0"/>
              <a:t>usu</a:t>
            </a:r>
            <a:r>
              <a:rPr lang="en-US" dirty="0" smtClean="0"/>
              <a:t> occur in threes</a:t>
            </a:r>
          </a:p>
          <a:p>
            <a:r>
              <a:rPr lang="en-US" dirty="0" smtClean="0"/>
              <a:t>Fibrous roots </a:t>
            </a:r>
          </a:p>
          <a:p>
            <a:endParaRPr lang="en-US" dirty="0"/>
          </a:p>
          <a:p>
            <a:r>
              <a:rPr lang="en-US" dirty="0" smtClean="0"/>
              <a:t>Ex- wheat, corn, sugarcane, banana, grass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dicot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Two cotyledons</a:t>
            </a:r>
          </a:p>
          <a:p>
            <a:r>
              <a:rPr lang="en-US" dirty="0" smtClean="0"/>
              <a:t>Net venation</a:t>
            </a:r>
          </a:p>
          <a:p>
            <a:r>
              <a:rPr lang="en-US" dirty="0" smtClean="0"/>
              <a:t>Radially arranged vascular bundles</a:t>
            </a:r>
          </a:p>
          <a:p>
            <a:r>
              <a:rPr lang="en-US" dirty="0" smtClean="0"/>
              <a:t>Flower petals </a:t>
            </a:r>
            <a:r>
              <a:rPr lang="en-US" dirty="0" err="1" smtClean="0"/>
              <a:t>usu</a:t>
            </a:r>
            <a:r>
              <a:rPr lang="en-US" dirty="0" smtClean="0"/>
              <a:t> occur in four or fives</a:t>
            </a:r>
          </a:p>
          <a:p>
            <a:r>
              <a:rPr lang="en-US" dirty="0" smtClean="0"/>
              <a:t>One big taproot </a:t>
            </a:r>
          </a:p>
          <a:p>
            <a:endParaRPr lang="en-US" dirty="0"/>
          </a:p>
          <a:p>
            <a:r>
              <a:rPr lang="en-US" dirty="0" smtClean="0"/>
              <a:t>ex:- peas, peanuts, tomatoes, oak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Monocot versus dicot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19" y="1417638"/>
            <a:ext cx="9522923" cy="5253618"/>
          </a:xfrm>
        </p:spPr>
      </p:pic>
    </p:spTree>
    <p:extLst>
      <p:ext uri="{BB962C8B-B14F-4D97-AF65-F5344CB8AC3E}">
        <p14:creationId xmlns:p14="http://schemas.microsoft.com/office/powerpoint/2010/main" val="258178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evolution summary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6" y="1712653"/>
            <a:ext cx="6362164" cy="4631656"/>
          </a:xfrm>
        </p:spPr>
      </p:pic>
    </p:spTree>
    <p:extLst>
      <p:ext uri="{BB962C8B-B14F-4D97-AF65-F5344CB8AC3E}">
        <p14:creationId xmlns:p14="http://schemas.microsoft.com/office/powerpoint/2010/main" val="102676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plant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parenchyma- loose, cube-shaped, flexible in </a:t>
            </a:r>
            <a:r>
              <a:rPr lang="en-US" dirty="0" err="1" smtClean="0"/>
              <a:t>nonwoody</a:t>
            </a:r>
            <a:r>
              <a:rPr lang="en-US" dirty="0" smtClean="0"/>
              <a:t> plants for storing water and doing photosynthesis</a:t>
            </a:r>
          </a:p>
          <a:p>
            <a:r>
              <a:rPr lang="en-US" dirty="0" smtClean="0"/>
              <a:t>2. collenchyma- thick, irregular shape and used for support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sclerencyma</a:t>
            </a:r>
            <a:r>
              <a:rPr lang="en-US" dirty="0" smtClean="0"/>
              <a:t>- thick, rigid cell walls for support, </a:t>
            </a:r>
            <a:r>
              <a:rPr lang="en-US" dirty="0" err="1" smtClean="0"/>
              <a:t>usu</a:t>
            </a:r>
            <a:r>
              <a:rPr lang="en-US" dirty="0" smtClean="0"/>
              <a:t> dead when used (in woody plants)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6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food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00485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Agriculture- the growing of plants for human consumption</a:t>
            </a:r>
          </a:p>
          <a:p>
            <a:r>
              <a:rPr lang="en-US" dirty="0" smtClean="0"/>
              <a:t>Cultivars- the growing of plants for specific traits</a:t>
            </a:r>
          </a:p>
          <a:p>
            <a:r>
              <a:rPr lang="en-US" dirty="0" smtClean="0"/>
              <a:t>Cereals- grasses with grains for eating- esp. wheat and corn</a:t>
            </a:r>
          </a:p>
          <a:p>
            <a:r>
              <a:rPr lang="en-US" dirty="0" smtClean="0"/>
              <a:t>Root corps- store carbs underground- esp. carrots and potatoes</a:t>
            </a:r>
          </a:p>
          <a:p>
            <a:r>
              <a:rPr lang="en-US" dirty="0" smtClean="0"/>
              <a:t>Legumes- seeds form in pods- peas and soybeans</a:t>
            </a:r>
          </a:p>
          <a:p>
            <a:r>
              <a:rPr lang="en-US" dirty="0" smtClean="0"/>
              <a:t>Fruits- part of a flowering plant that has seeds</a:t>
            </a:r>
          </a:p>
          <a:p>
            <a:r>
              <a:rPr lang="en-US" dirty="0" smtClean="0"/>
              <a:t>Vegetables- leaves, stems, and roots of </a:t>
            </a:r>
            <a:r>
              <a:rPr lang="en-US" dirty="0" err="1" smtClean="0"/>
              <a:t>nonwoody</a:t>
            </a:r>
            <a:r>
              <a:rPr lang="en-US" dirty="0" smtClean="0"/>
              <a:t> plants</a:t>
            </a:r>
          </a:p>
          <a:p>
            <a:r>
              <a:rPr lang="en-US" dirty="0" smtClean="0"/>
              <a:t>Nut- a hard, dry fruit</a:t>
            </a:r>
          </a:p>
          <a:p>
            <a:r>
              <a:rPr lang="en-US" dirty="0" smtClean="0"/>
              <a:t>Herb- the leaf part used to add flavor</a:t>
            </a:r>
          </a:p>
          <a:p>
            <a:r>
              <a:rPr lang="en-US" dirty="0" smtClean="0"/>
              <a:t>Spice- any other part of a plant used to add flavor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1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8" y="447188"/>
            <a:ext cx="10160161" cy="5949644"/>
          </a:xfrm>
        </p:spPr>
      </p:pic>
    </p:spTree>
    <p:extLst>
      <p:ext uri="{BB962C8B-B14F-4D97-AF65-F5344CB8AC3E}">
        <p14:creationId xmlns:p14="http://schemas.microsoft.com/office/powerpoint/2010/main" val="272376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plant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dermal- outermost layer used for protection and absorption</a:t>
            </a:r>
          </a:p>
          <a:p>
            <a:r>
              <a:rPr lang="en-US" dirty="0" smtClean="0"/>
              <a:t>2. ground tissue- middle layer used for storage and support</a:t>
            </a:r>
          </a:p>
          <a:p>
            <a:r>
              <a:rPr lang="en-US" dirty="0" smtClean="0"/>
              <a:t>3. vascular tissue- inner tubes for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2" y="2060620"/>
            <a:ext cx="6272945" cy="329835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81" y="2057079"/>
            <a:ext cx="4370155" cy="3301896"/>
          </a:xfrm>
        </p:spPr>
      </p:pic>
    </p:spTree>
    <p:extLst>
      <p:ext uri="{BB962C8B-B14F-4D97-AF65-F5344CB8AC3E}">
        <p14:creationId xmlns:p14="http://schemas.microsoft.com/office/powerpoint/2010/main" val="104581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73" y="932413"/>
            <a:ext cx="9672452" cy="4598865"/>
          </a:xfrm>
        </p:spPr>
      </p:pic>
    </p:spTree>
    <p:extLst>
      <p:ext uri="{BB962C8B-B14F-4D97-AF65-F5344CB8AC3E}">
        <p14:creationId xmlns:p14="http://schemas.microsoft.com/office/powerpoint/2010/main" val="197373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97" y="191826"/>
            <a:ext cx="8561042" cy="6427491"/>
          </a:xfrm>
        </p:spPr>
      </p:pic>
    </p:spTree>
    <p:extLst>
      <p:ext uri="{BB962C8B-B14F-4D97-AF65-F5344CB8AC3E}">
        <p14:creationId xmlns:p14="http://schemas.microsoft.com/office/powerpoint/2010/main" val="403012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63" y="244934"/>
            <a:ext cx="8602209" cy="6451657"/>
          </a:xfrm>
        </p:spPr>
      </p:pic>
    </p:spTree>
    <p:extLst>
      <p:ext uri="{BB962C8B-B14F-4D97-AF65-F5344CB8AC3E}">
        <p14:creationId xmlns:p14="http://schemas.microsoft.com/office/powerpoint/2010/main" val="188121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55" y="0"/>
            <a:ext cx="8891288" cy="6659884"/>
          </a:xfrm>
        </p:spPr>
      </p:pic>
    </p:spTree>
    <p:extLst>
      <p:ext uri="{BB962C8B-B14F-4D97-AF65-F5344CB8AC3E}">
        <p14:creationId xmlns:p14="http://schemas.microsoft.com/office/powerpoint/2010/main" val="394830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18" y="1417638"/>
            <a:ext cx="7082588" cy="5259863"/>
          </a:xfrm>
        </p:spPr>
      </p:pic>
    </p:spTree>
    <p:extLst>
      <p:ext uri="{BB962C8B-B14F-4D97-AF65-F5344CB8AC3E}">
        <p14:creationId xmlns:p14="http://schemas.microsoft.com/office/powerpoint/2010/main" val="66067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8" y="337617"/>
            <a:ext cx="6961632" cy="5993458"/>
          </a:xfrm>
        </p:spPr>
      </p:pic>
    </p:spTree>
    <p:extLst>
      <p:ext uri="{BB962C8B-B14F-4D97-AF65-F5344CB8AC3E}">
        <p14:creationId xmlns:p14="http://schemas.microsoft.com/office/powerpoint/2010/main" val="3205364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8496"/>
            <a:ext cx="9326880" cy="6278583"/>
          </a:xfrm>
        </p:spPr>
      </p:pic>
    </p:spTree>
    <p:extLst>
      <p:ext uri="{BB962C8B-B14F-4D97-AF65-F5344CB8AC3E}">
        <p14:creationId xmlns:p14="http://schemas.microsoft.com/office/powerpoint/2010/main" val="415441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97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food</a:t>
            </a:r>
          </a:p>
          <a:p>
            <a:r>
              <a:rPr lang="en-US" dirty="0" smtClean="0"/>
              <a:t>2. medicines</a:t>
            </a:r>
          </a:p>
          <a:p>
            <a:r>
              <a:rPr lang="en-US" dirty="0" smtClean="0"/>
              <a:t>3. clothing</a:t>
            </a:r>
          </a:p>
          <a:p>
            <a:r>
              <a:rPr lang="en-US" dirty="0" smtClean="0"/>
              <a:t>4. fabric dyes </a:t>
            </a:r>
          </a:p>
          <a:p>
            <a:r>
              <a:rPr lang="en-US" dirty="0" smtClean="0"/>
              <a:t>5. fuel</a:t>
            </a:r>
          </a:p>
          <a:p>
            <a:r>
              <a:rPr lang="en-US" dirty="0" smtClean="0"/>
              <a:t>6. rubber</a:t>
            </a:r>
          </a:p>
          <a:p>
            <a:r>
              <a:rPr lang="en-US" dirty="0" smtClean="0"/>
              <a:t>7. perfume</a:t>
            </a:r>
          </a:p>
          <a:p>
            <a:r>
              <a:rPr lang="en-US" dirty="0" smtClean="0"/>
              <a:t>8. cosmetics</a:t>
            </a:r>
          </a:p>
          <a:p>
            <a:r>
              <a:rPr lang="en-US" dirty="0" smtClean="0"/>
              <a:t>9. housing</a:t>
            </a:r>
          </a:p>
          <a:p>
            <a:r>
              <a:rPr lang="en-US" dirty="0" smtClean="0"/>
              <a:t>10. paper</a:t>
            </a:r>
          </a:p>
          <a:p>
            <a:r>
              <a:rPr lang="en-US" dirty="0" smtClean="0"/>
              <a:t>11. furniture</a:t>
            </a:r>
          </a:p>
          <a:p>
            <a:r>
              <a:rPr lang="en-US" dirty="0" smtClean="0"/>
              <a:t>12. pesticides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" y="447188"/>
            <a:ext cx="11907520" cy="970450"/>
          </a:xfrm>
        </p:spPr>
        <p:txBody>
          <a:bodyPr/>
          <a:lstStyle/>
          <a:p>
            <a:r>
              <a:rPr lang="en-US" dirty="0" smtClean="0"/>
              <a:t>Petiole- where the leaf connects to the branch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14" y="1489885"/>
            <a:ext cx="8211186" cy="5212065"/>
          </a:xfrm>
        </p:spPr>
      </p:pic>
    </p:spTree>
    <p:extLst>
      <p:ext uri="{BB962C8B-B14F-4D97-AF65-F5344CB8AC3E}">
        <p14:creationId xmlns:p14="http://schemas.microsoft.com/office/powerpoint/2010/main" val="217582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" y="243840"/>
            <a:ext cx="11938926" cy="6423661"/>
          </a:xfrm>
        </p:spPr>
      </p:pic>
    </p:spTree>
    <p:extLst>
      <p:ext uri="{BB962C8B-B14F-4D97-AF65-F5344CB8AC3E}">
        <p14:creationId xmlns:p14="http://schemas.microsoft.com/office/powerpoint/2010/main" val="2478131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mature plant ovary enticing animals to eat it to spread the seeds inside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0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17" y="195420"/>
            <a:ext cx="8175203" cy="6131403"/>
          </a:xfrm>
        </p:spPr>
      </p:pic>
    </p:spTree>
    <p:extLst>
      <p:ext uri="{BB962C8B-B14F-4D97-AF65-F5344CB8AC3E}">
        <p14:creationId xmlns:p14="http://schemas.microsoft.com/office/powerpoint/2010/main" val="694063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4" y="318016"/>
            <a:ext cx="10673326" cy="6232327"/>
          </a:xfrm>
        </p:spPr>
      </p:pic>
    </p:spTree>
    <p:extLst>
      <p:ext uri="{BB962C8B-B14F-4D97-AF65-F5344CB8AC3E}">
        <p14:creationId xmlns:p14="http://schemas.microsoft.com/office/powerpoint/2010/main" val="363557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Stimulus called a tropism</a:t>
            </a:r>
          </a:p>
          <a:p>
            <a:r>
              <a:rPr lang="en-US" dirty="0" smtClean="0"/>
              <a:t>Can be positive- toward something</a:t>
            </a:r>
          </a:p>
          <a:p>
            <a:r>
              <a:rPr lang="en-US" dirty="0" smtClean="0"/>
              <a:t>Can be negative- away from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25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0" y="212584"/>
            <a:ext cx="9370320" cy="6256955"/>
          </a:xfrm>
        </p:spPr>
      </p:pic>
    </p:spTree>
    <p:extLst>
      <p:ext uri="{BB962C8B-B14F-4D97-AF65-F5344CB8AC3E}">
        <p14:creationId xmlns:p14="http://schemas.microsoft.com/office/powerpoint/2010/main" val="4186989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812948"/>
            <a:ext cx="10571998" cy="970450"/>
          </a:xfrm>
        </p:spPr>
        <p:txBody>
          <a:bodyPr/>
          <a:lstStyle/>
          <a:p>
            <a:r>
              <a:rPr lang="en-US" dirty="0" smtClean="0"/>
              <a:t>How to get the flowers to appear based on </a:t>
            </a:r>
            <a:r>
              <a:rPr lang="en-US" smtClean="0"/>
              <a:t>light exposure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07" y="1938020"/>
            <a:ext cx="9493213" cy="4714963"/>
          </a:xfrm>
        </p:spPr>
      </p:pic>
    </p:spTree>
    <p:extLst>
      <p:ext uri="{BB962C8B-B14F-4D97-AF65-F5344CB8AC3E}">
        <p14:creationId xmlns:p14="http://schemas.microsoft.com/office/powerpoint/2010/main" val="322519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weeds</a:t>
            </a:r>
          </a:p>
          <a:p>
            <a:r>
              <a:rPr lang="en-US" dirty="0" smtClean="0"/>
              <a:t>2. allergies</a:t>
            </a:r>
          </a:p>
          <a:p>
            <a:r>
              <a:rPr lang="en-US" dirty="0" smtClean="0"/>
              <a:t>3. poisonous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1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cuticle- waxy coating to prevent water loss</a:t>
            </a:r>
          </a:p>
          <a:p>
            <a:r>
              <a:rPr lang="en-US" dirty="0" smtClean="0"/>
              <a:t>2. physical defense- thorns</a:t>
            </a:r>
          </a:p>
          <a:p>
            <a:r>
              <a:rPr lang="en-US" dirty="0" smtClean="0"/>
              <a:t>3. chemical defense- 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2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</a:p>
          <a:p>
            <a:r>
              <a:rPr lang="en-US" dirty="0" smtClean="0"/>
              <a:t>1. spore- haploid</a:t>
            </a:r>
          </a:p>
          <a:p>
            <a:r>
              <a:rPr lang="en-US" dirty="0" smtClean="0"/>
              <a:t>2. seed- diploid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3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plant phyla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big categories</a:t>
            </a:r>
          </a:p>
          <a:p>
            <a:r>
              <a:rPr lang="en-US" dirty="0" smtClean="0"/>
              <a:t>1. nonvascular- no inner tissues- 3 phyla and usu. Small</a:t>
            </a:r>
          </a:p>
          <a:p>
            <a:r>
              <a:rPr lang="en-US" dirty="0" smtClean="0"/>
              <a:t>2. vascular and seedless- 4 phyla</a:t>
            </a:r>
          </a:p>
          <a:p>
            <a:r>
              <a:rPr lang="en-US" dirty="0" smtClean="0"/>
              <a:t>3. vascular with seeds</a:t>
            </a:r>
          </a:p>
          <a:p>
            <a:pPr lvl="1"/>
            <a:r>
              <a:rPr lang="en-US" dirty="0" smtClean="0"/>
              <a:t>A. gymnosperms -4 phyla</a:t>
            </a:r>
          </a:p>
          <a:p>
            <a:pPr lvl="1"/>
            <a:r>
              <a:rPr lang="en-US" dirty="0" smtClean="0"/>
              <a:t>B. angiosperms – 1 phyla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6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Nonvascular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bryophytes</a:t>
            </a:r>
          </a:p>
          <a:p>
            <a:r>
              <a:rPr lang="en-US" dirty="0" smtClean="0"/>
              <a:t>Have 16,600 species </a:t>
            </a:r>
          </a:p>
          <a:p>
            <a:r>
              <a:rPr lang="en-US" dirty="0" smtClean="0"/>
              <a:t>Primitive- no real root, stems, or leaves</a:t>
            </a:r>
          </a:p>
          <a:p>
            <a:r>
              <a:rPr lang="en-US" dirty="0" smtClean="0"/>
              <a:t>Terrestrial</a:t>
            </a:r>
          </a:p>
          <a:p>
            <a:endParaRPr lang="en-US" dirty="0"/>
          </a:p>
          <a:p>
            <a:r>
              <a:rPr lang="en-US" dirty="0" smtClean="0"/>
              <a:t>Like mosses, liverworts (used in digestive medicines), and hornworts (used in diarrhea and fever medicines)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6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nonvascular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Liverwort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8" y="2751136"/>
            <a:ext cx="5912061" cy="355951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Hornwort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9" y="2751136"/>
            <a:ext cx="4654721" cy="3435364"/>
          </a:xfrm>
        </p:spPr>
      </p:pic>
    </p:spTree>
    <p:extLst>
      <p:ext uri="{BB962C8B-B14F-4D97-AF65-F5344CB8AC3E}">
        <p14:creationId xmlns:p14="http://schemas.microsoft.com/office/powerpoint/2010/main" val="2785613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76</TotalTime>
  <Words>584</Words>
  <Application>Microsoft Office PowerPoint</Application>
  <PresentationFormat>Widescreen</PresentationFormat>
  <Paragraphs>115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Century Gothic</vt:lpstr>
      <vt:lpstr>Wingdings 2</vt:lpstr>
      <vt:lpstr>Quotable</vt:lpstr>
      <vt:lpstr>Plants</vt:lpstr>
      <vt:lpstr>Types of food plants</vt:lpstr>
      <vt:lpstr>Plant uses</vt:lpstr>
      <vt:lpstr>Plant problems</vt:lpstr>
      <vt:lpstr>Plant adaptations</vt:lpstr>
      <vt:lpstr>Plant reproduction</vt:lpstr>
      <vt:lpstr>12 plant phyla</vt:lpstr>
      <vt:lpstr>Nonvascular plants</vt:lpstr>
      <vt:lpstr>nonvascular</vt:lpstr>
      <vt:lpstr>Vascular tissue</vt:lpstr>
      <vt:lpstr>Vascular and seedless</vt:lpstr>
      <vt:lpstr>Fern allies</vt:lpstr>
      <vt:lpstr>Ferns </vt:lpstr>
      <vt:lpstr>Fern reproduction</vt:lpstr>
      <vt:lpstr>Vascular seeds</vt:lpstr>
      <vt:lpstr>Vascular tissue</vt:lpstr>
      <vt:lpstr>Monocot versus dicot </vt:lpstr>
      <vt:lpstr>Plant evolution summary </vt:lpstr>
      <vt:lpstr>3 types of plant cells</vt:lpstr>
      <vt:lpstr>PowerPoint Presentation</vt:lpstr>
      <vt:lpstr>3 types of plant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growth </vt:lpstr>
      <vt:lpstr>PowerPoint Presentation</vt:lpstr>
      <vt:lpstr>PowerPoint Presentation</vt:lpstr>
      <vt:lpstr>Petiole- where the leaf connects to the branch</vt:lpstr>
      <vt:lpstr>PowerPoint Presentation</vt:lpstr>
      <vt:lpstr>Fruits </vt:lpstr>
      <vt:lpstr>PowerPoint Presentation</vt:lpstr>
      <vt:lpstr>PowerPoint Presentation</vt:lpstr>
      <vt:lpstr>Plant movement</vt:lpstr>
      <vt:lpstr>PowerPoint Presentation</vt:lpstr>
      <vt:lpstr>How to get the flowers to appear based on light exposure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Stephanie</dc:creator>
  <cp:lastModifiedBy>Stephanie</cp:lastModifiedBy>
  <cp:revision>9</cp:revision>
  <dcterms:created xsi:type="dcterms:W3CDTF">2017-05-02T21:57:44Z</dcterms:created>
  <dcterms:modified xsi:type="dcterms:W3CDTF">2017-05-02T23:14:05Z</dcterms:modified>
</cp:coreProperties>
</file>