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7" r:id="rId8"/>
    <p:sldId id="268" r:id="rId9"/>
    <p:sldId id="264" r:id="rId10"/>
    <p:sldId id="265" r:id="rId11"/>
    <p:sldId id="266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A2E1-EC86-4591-B765-AD20A194281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8012-B5A0-446D-838C-8EB193C1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3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A2E1-EC86-4591-B765-AD20A194281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8012-B5A0-446D-838C-8EB193C1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2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A2E1-EC86-4591-B765-AD20A194281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8012-B5A0-446D-838C-8EB193C1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07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A2E1-EC86-4591-B765-AD20A194281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8012-B5A0-446D-838C-8EB193C17C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8274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A2E1-EC86-4591-B765-AD20A194281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8012-B5A0-446D-838C-8EB193C1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40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A2E1-EC86-4591-B765-AD20A194281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8012-B5A0-446D-838C-8EB193C1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8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A2E1-EC86-4591-B765-AD20A194281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8012-B5A0-446D-838C-8EB193C1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30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A2E1-EC86-4591-B765-AD20A194281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8012-B5A0-446D-838C-8EB193C1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92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A2E1-EC86-4591-B765-AD20A194281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8012-B5A0-446D-838C-8EB193C1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1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A2E1-EC86-4591-B765-AD20A194281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8012-B5A0-446D-838C-8EB193C1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A2E1-EC86-4591-B765-AD20A194281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8012-B5A0-446D-838C-8EB193C1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A2E1-EC86-4591-B765-AD20A194281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8012-B5A0-446D-838C-8EB193C1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3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A2E1-EC86-4591-B765-AD20A194281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8012-B5A0-446D-838C-8EB193C1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9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A2E1-EC86-4591-B765-AD20A194281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8012-B5A0-446D-838C-8EB193C1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2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A2E1-EC86-4591-B765-AD20A194281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8012-B5A0-446D-838C-8EB193C1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A2E1-EC86-4591-B765-AD20A194281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8012-B5A0-446D-838C-8EB193C1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3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A2E1-EC86-4591-B765-AD20A194281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8012-B5A0-446D-838C-8EB193C1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8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EBA2E1-EC86-4591-B765-AD20A194281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8012-B5A0-446D-838C-8EB193C1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05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21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7086600" cy="838200"/>
          </a:xfrm>
        </p:spPr>
        <p:txBody>
          <a:bodyPr/>
          <a:lstStyle/>
          <a:p>
            <a:r>
              <a:rPr lang="en-US" altLang="en-US" smtClean="0"/>
              <a:t>Animal Cell - Mitosis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3252" name="Picture 4" descr="12-05x-MitosisLMColl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8915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7086600" cy="685800"/>
          </a:xfrm>
        </p:spPr>
        <p:txBody>
          <a:bodyPr>
            <a:normAutofit fontScale="90000"/>
          </a:bodyPr>
          <a:lstStyle/>
          <a:p>
            <a:endParaRPr lang="en-US" alt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4276" name="Picture 4" descr="12-09-MitosisPlantColl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-302195"/>
            <a:ext cx="9321800" cy="693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057400" y="5410201"/>
            <a:ext cx="6019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u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chemeClr val="tx2"/>
                </a:solidFill>
              </a:rPr>
              <a:t>Plant Cell - Mitosis</a:t>
            </a:r>
          </a:p>
        </p:txBody>
      </p:sp>
    </p:spTree>
    <p:extLst>
      <p:ext uri="{BB962C8B-B14F-4D97-AF65-F5344CB8AC3E}">
        <p14:creationId xmlns:p14="http://schemas.microsoft.com/office/powerpoint/2010/main" val="34082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Anaphase</a:t>
            </a:r>
          </a:p>
          <a:p>
            <a:r>
              <a:rPr lang="en-US" altLang="en-US" dirty="0" smtClean="0"/>
              <a:t>Interrupted </a:t>
            </a:r>
          </a:p>
        </p:txBody>
      </p:sp>
      <p:pic>
        <p:nvPicPr>
          <p:cNvPr id="45060" name="Picture 5" descr="12-07-ChromosomeMigrat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5943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7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7086600" cy="990600"/>
          </a:xfrm>
        </p:spPr>
        <p:txBody>
          <a:bodyPr/>
          <a:lstStyle/>
          <a:p>
            <a:r>
              <a:rPr lang="en-US" altLang="en-US" smtClean="0"/>
              <a:t>Cytokinesis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8132" name="Picture 4" descr="12-08-Cytokinesi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8610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0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CLE 3210.1.4 </a:t>
            </a:r>
            <a:r>
              <a:rPr lang="en-US" dirty="0"/>
              <a:t>Describe the processes of cell growth and reproduction</a:t>
            </a:r>
            <a:r>
              <a:rPr lang="en-US" b="1" dirty="0"/>
              <a:t>. </a:t>
            </a:r>
            <a:r>
              <a:rPr lang="en-US" dirty="0"/>
              <a:t>	</a:t>
            </a:r>
          </a:p>
          <a:p>
            <a:r>
              <a:rPr lang="en-US" dirty="0"/>
              <a:t>􀀹</a:t>
            </a:r>
            <a:r>
              <a:rPr lang="en-US" b="1" dirty="0"/>
              <a:t>3210.1.6 </a:t>
            </a:r>
            <a:r>
              <a:rPr lang="en-US" dirty="0"/>
              <a:t>Demonstrate the movement of chromosomes during mitosis in plant and animal cells. 	</a:t>
            </a:r>
          </a:p>
          <a:p>
            <a:r>
              <a:rPr lang="en-US" b="1" dirty="0"/>
              <a:t>SPI 3210.1.6 </a:t>
            </a:r>
            <a:r>
              <a:rPr lang="en-US" dirty="0"/>
              <a:t>Determine the relationship between cell growth and cell reproduction.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7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Explain ploidy</a:t>
            </a:r>
          </a:p>
          <a:p>
            <a:pPr lvl="0"/>
            <a:r>
              <a:rPr lang="en-US" dirty="0" smtClean="0"/>
              <a:t>What ploidy do humans have</a:t>
            </a:r>
          </a:p>
          <a:p>
            <a:pPr lvl="0"/>
            <a:r>
              <a:rPr lang="en-US" dirty="0" smtClean="0"/>
              <a:t>Explain mitosis</a:t>
            </a:r>
          </a:p>
          <a:p>
            <a:pPr lvl="0"/>
            <a:r>
              <a:rPr lang="en-US" dirty="0" smtClean="0"/>
              <a:t>List the three reasons for mitosis</a:t>
            </a:r>
          </a:p>
          <a:p>
            <a:pPr lvl="0"/>
            <a:r>
              <a:rPr lang="en-US" dirty="0" smtClean="0"/>
              <a:t>Define cell cycle</a:t>
            </a:r>
          </a:p>
          <a:p>
            <a:pPr lvl="0"/>
            <a:r>
              <a:rPr lang="en-US" dirty="0" smtClean="0"/>
              <a:t>Define genetic screening-why is it used</a:t>
            </a:r>
          </a:p>
          <a:p>
            <a:pPr lvl="0"/>
            <a:r>
              <a:rPr lang="en-US" dirty="0" smtClean="0"/>
              <a:t>List the stages of mitosis and meiosis</a:t>
            </a:r>
          </a:p>
          <a:p>
            <a:pPr lvl="0"/>
            <a:r>
              <a:rPr lang="en-US" dirty="0" smtClean="0"/>
              <a:t>How many cells does each produce</a:t>
            </a:r>
          </a:p>
          <a:p>
            <a:pPr lvl="0"/>
            <a:r>
              <a:rPr lang="en-US" dirty="0"/>
              <a:t>Explain the two types of human cells</a:t>
            </a:r>
          </a:p>
          <a:p>
            <a:pPr lvl="0"/>
            <a:r>
              <a:rPr lang="en-US" dirty="0"/>
              <a:t>Explain the two types of chromosomes</a:t>
            </a:r>
          </a:p>
          <a:p>
            <a:pPr lvl="0"/>
            <a:r>
              <a:rPr lang="en-US" dirty="0"/>
              <a:t>Draw a chromosome and label all the parts</a:t>
            </a:r>
          </a:p>
          <a:p>
            <a:pPr lvl="0"/>
            <a:r>
              <a:rPr lang="en-US" dirty="0"/>
              <a:t>Give two examples of </a:t>
            </a:r>
            <a:r>
              <a:rPr lang="en-US" dirty="0" smtClean="0"/>
              <a:t>cyclins</a:t>
            </a:r>
          </a:p>
          <a:p>
            <a:pPr lvl="0"/>
            <a:r>
              <a:rPr lang="en-US" dirty="0"/>
              <a:t>How many chromosomes do humans have</a:t>
            </a:r>
          </a:p>
          <a:p>
            <a:pPr lvl="0"/>
            <a:r>
              <a:rPr lang="en-US" dirty="0"/>
              <a:t>What are cell plates used for</a:t>
            </a:r>
          </a:p>
          <a:p>
            <a:pPr lvl="0"/>
            <a:r>
              <a:rPr lang="en-US" dirty="0"/>
              <a:t>What are the parts of interphase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9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Chromosome </a:t>
            </a:r>
          </a:p>
          <a:p>
            <a:r>
              <a:rPr lang="en-US" altLang="en-US" dirty="0" smtClean="0"/>
              <a:t>And chromatids</a:t>
            </a:r>
          </a:p>
        </p:txBody>
      </p:sp>
      <p:pic>
        <p:nvPicPr>
          <p:cNvPr id="17412" name="Picture 1028" descr="12-03-ChromosomeDup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655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3556" name="Picture 4" descr="12-04-CellCycl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2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smtClean="0"/>
              <a:t>chromosomes</a:t>
            </a:r>
            <a:endParaRPr lang="en-US" dirty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91076"/>
            <a:ext cx="5700528" cy="665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0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checkpoints</a:t>
            </a:r>
          </a:p>
        </p:txBody>
      </p:sp>
      <p:pic>
        <p:nvPicPr>
          <p:cNvPr id="62468" name="Picture 4" descr="12-14-G2CellCycleControl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165" y="190500"/>
            <a:ext cx="58816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Normal cells</a:t>
            </a:r>
          </a:p>
          <a:p>
            <a:endParaRPr lang="en-US" altLang="en-US" dirty="0"/>
          </a:p>
          <a:p>
            <a:r>
              <a:rPr lang="en-US" altLang="en-US" dirty="0" smtClean="0"/>
              <a:t>Versus</a:t>
            </a:r>
          </a:p>
          <a:p>
            <a:r>
              <a:rPr lang="en-US" altLang="en-US" dirty="0" smtClean="0"/>
              <a:t>Cancer cells</a:t>
            </a:r>
          </a:p>
        </p:txBody>
      </p:sp>
      <p:pic>
        <p:nvPicPr>
          <p:cNvPr id="75780" name="Picture 4" descr="12-16-CellDivInhibition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28600"/>
            <a:ext cx="6629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2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Cell Division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2228" name="Picture 4" descr="12-05-MitosisPhotoColl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52718"/>
            <a:ext cx="8020050" cy="578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</TotalTime>
  <Words>118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Mitosis</vt:lpstr>
      <vt:lpstr>Standards</vt:lpstr>
      <vt:lpstr>Objectives</vt:lpstr>
      <vt:lpstr>PowerPoint Presentation</vt:lpstr>
      <vt:lpstr>PowerPoint Presentation</vt:lpstr>
      <vt:lpstr>Wrapping  of chromosomes</vt:lpstr>
      <vt:lpstr>PowerPoint Presentation</vt:lpstr>
      <vt:lpstr>PowerPoint Presentation</vt:lpstr>
      <vt:lpstr>Cell Division</vt:lpstr>
      <vt:lpstr>Animal Cell - Mitosis</vt:lpstr>
      <vt:lpstr>PowerPoint Presentation</vt:lpstr>
      <vt:lpstr>PowerPoint Presentation</vt:lpstr>
      <vt:lpstr>Cytokinesis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</dc:title>
  <dc:creator>Stephanie Brubeck</dc:creator>
  <cp:lastModifiedBy>Stephanie Brubeck</cp:lastModifiedBy>
  <cp:revision>3</cp:revision>
  <dcterms:created xsi:type="dcterms:W3CDTF">2016-11-10T19:20:37Z</dcterms:created>
  <dcterms:modified xsi:type="dcterms:W3CDTF">2016-11-10T20:56:43Z</dcterms:modified>
</cp:coreProperties>
</file>