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4" r:id="rId7"/>
    <p:sldId id="263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-90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C7B44-1FDD-459F-BFE2-4DBC7212E8FC}" type="datetimeFigureOut">
              <a:rPr lang="en-US"/>
              <a:pPr>
                <a:defRPr/>
              </a:pPr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CF194-F3C5-4A06-BAC8-CE49808AC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6A4BF-95D0-482C-8BCA-23329F74865F}" type="datetimeFigureOut">
              <a:rPr lang="en-US"/>
              <a:pPr>
                <a:defRPr/>
              </a:pPr>
              <a:t>8/14/2015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B53A7-8D14-4E2C-9AD2-892BDE3DD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CE054-06C9-4863-B10B-E210EED55E9D}" type="datetimeFigureOut">
              <a:rPr lang="en-US"/>
              <a:pPr>
                <a:defRPr/>
              </a:pPr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58E6B-34BA-489D-A806-ED3120627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1"/>
          <p:cNvSpPr txBox="1"/>
          <p:nvPr/>
        </p:nvSpPr>
        <p:spPr>
          <a:xfrm>
            <a:off x="898525" y="971550"/>
            <a:ext cx="801688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9329738" y="2613025"/>
            <a:ext cx="8032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624F4-DDE8-4D97-A16F-CB5A26730CA6}" type="datetimeFigureOut">
              <a:rPr lang="en-US"/>
              <a:pPr>
                <a:defRPr/>
              </a:pPr>
              <a:t>8/14/2015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327E5-9FA8-4D0C-A785-44001CCF2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5F611-F20B-4DB6-935C-7401B70B1D94}" type="datetimeFigureOut">
              <a:rPr lang="en-US"/>
              <a:pPr>
                <a:defRPr/>
              </a:pPr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B95D0-18DB-4A93-8CA7-4409EBDBC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714CA-0776-4377-B52E-A5F0465A674B}" type="datetimeFigureOut">
              <a:rPr lang="en-US"/>
              <a:pPr>
                <a:defRPr/>
              </a:pPr>
              <a:t>8/14/2015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D04FF-98C3-4360-B0DC-0B2A15C1A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8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9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93D6D-695D-4C04-980D-1ED810C82542}" type="datetimeFigureOut">
              <a:rPr lang="en-US"/>
              <a:pPr>
                <a:defRPr/>
              </a:pPr>
              <a:t>8/14/2015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10E56-02BF-4E2B-8FD8-5BA7955E8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92F9A-5F47-4BAE-ADB5-5E5EDDB20319}" type="datetimeFigureOut">
              <a:rPr lang="en-US"/>
              <a:pPr>
                <a:defRPr/>
              </a:pPr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A4D86-6583-4C60-9AD4-31E095FCE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2FAB6-2211-405C-BA71-E1D091670BA9}" type="datetimeFigureOut">
              <a:rPr lang="en-US"/>
              <a:pPr>
                <a:defRPr/>
              </a:pPr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928CC-BC9D-4761-A262-0E7F880C4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AFCDF-170A-4C1E-BA9A-8C233E735328}" type="datetimeFigureOut">
              <a:rPr lang="en-US"/>
              <a:pPr>
                <a:defRPr/>
              </a:pPr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399F4-2756-42EB-BDB1-34DC3BA40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57747-C9DC-426E-A2FC-D764A492C3F2}" type="datetimeFigureOut">
              <a:rPr lang="en-US"/>
              <a:pPr>
                <a:defRPr/>
              </a:pPr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F715C-D17E-46B9-9F7B-3E9DD3B15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7EB63-C080-4B1E-A324-AC27E0D8A594}" type="datetimeFigureOut">
              <a:rPr lang="en-US"/>
              <a:pPr>
                <a:defRPr/>
              </a:pPr>
              <a:t>8/14/2015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B4F6D-8E09-44DB-B36A-F6AFF2549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79C3E-9BDA-4CA9-A72C-5BE8741B5EAD}" type="datetimeFigureOut">
              <a:rPr lang="en-US"/>
              <a:pPr>
                <a:defRPr/>
              </a:pPr>
              <a:t>8/14/2015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BEBA1-D548-430B-9617-EFC66AD68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C160-081C-4FE6-9790-AC6928E93FCC}" type="datetimeFigureOut">
              <a:rPr lang="en-US"/>
              <a:pPr>
                <a:defRPr/>
              </a:pPr>
              <a:t>8/14/2015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2B5BD-0529-4B25-84C9-232BBA4B2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5D71A-CA15-44AE-9E42-58D0B604065A}" type="datetimeFigureOut">
              <a:rPr lang="en-US"/>
              <a:pPr>
                <a:defRPr/>
              </a:pPr>
              <a:t>8/14/2015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15657-4C46-4F63-8E31-F409A5275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B1AEF-6A15-4080-A726-C9C3ED4D1352}" type="datetimeFigureOut">
              <a:rPr lang="en-US"/>
              <a:pPr>
                <a:defRPr/>
              </a:pPr>
              <a:t>8/14/2015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0D909-F9D9-45E2-88E9-9A8919B0B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E6ADB-70CB-4E77-9B8F-021BF1482FB4}" type="datetimeFigureOut">
              <a:rPr lang="en-US"/>
              <a:pPr>
                <a:defRPr/>
              </a:pPr>
              <a:t>8/14/2015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E8A91-5B30-497C-9F4E-FFE0BB480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19"/>
          <a:srcRect l="3613"/>
          <a:stretch>
            <a:fillRect/>
          </a:stretch>
        </p:blipFill>
        <p:spPr bwMode="auto">
          <a:xfrm>
            <a:off x="0" y="2670175"/>
            <a:ext cx="4037013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6"/>
          <p:cNvPicPr>
            <a:picLocks noChangeAspect="1"/>
          </p:cNvPicPr>
          <p:nvPr/>
        </p:nvPicPr>
        <p:blipFill>
          <a:blip r:embed="rId20"/>
          <a:srcRect l="35640"/>
          <a:stretch>
            <a:fillRect/>
          </a:stretch>
        </p:blipFill>
        <p:spPr bwMode="auto">
          <a:xfrm>
            <a:off x="0" y="2892425"/>
            <a:ext cx="1522413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31" name="Picture 8"/>
          <p:cNvPicPr>
            <a:picLocks noChangeAspect="1"/>
          </p:cNvPicPr>
          <p:nvPr/>
        </p:nvPicPr>
        <p:blipFill>
          <a:blip r:embed="rId21"/>
          <a:srcRect t="28813"/>
          <a:stretch>
            <a:fillRect/>
          </a:stretch>
        </p:blipFill>
        <p:spPr bwMode="auto">
          <a:xfrm>
            <a:off x="7999413" y="0"/>
            <a:ext cx="1603375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/>
          <p:cNvPicPr>
            <a:picLocks noChangeAspect="1"/>
          </p:cNvPicPr>
          <p:nvPr/>
        </p:nvPicPr>
        <p:blipFill>
          <a:blip r:embed="rId22"/>
          <a:srcRect b="23320"/>
          <a:stretch>
            <a:fillRect/>
          </a:stretch>
        </p:blipFill>
        <p:spPr bwMode="auto">
          <a:xfrm>
            <a:off x="8605838" y="6096000"/>
            <a:ext cx="993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646113" y="452438"/>
            <a:ext cx="94043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03313" y="2052638"/>
            <a:ext cx="8947150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238" y="17907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 dirty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CA8364-F724-46F4-B15C-4C11775CE900}" type="datetimeFigureOut">
              <a:rPr lang="en-US"/>
              <a:pPr>
                <a:defRPr/>
              </a:pPr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118" y="3225007"/>
            <a:ext cx="3859213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 dirty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00" b="0" i="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186100-4B13-4746-A5F0-AD7BB8225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66" r:id="rId12"/>
    <p:sldLayoutId id="2147483654" r:id="rId13"/>
    <p:sldLayoutId id="2147483667" r:id="rId14"/>
    <p:sldLayoutId id="2147483668" r:id="rId15"/>
    <p:sldLayoutId id="2147483653" r:id="rId16"/>
    <p:sldLayoutId id="2147483652" r:id="rId17"/>
  </p:sldLayoutIdLst>
  <p:hf sldNum="0"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>
          <a:xfrm>
            <a:off x="1155700" y="1447800"/>
            <a:ext cx="8824913" cy="3328988"/>
          </a:xfrm>
        </p:spPr>
        <p:txBody>
          <a:bodyPr/>
          <a:lstStyle/>
          <a:p>
            <a:r>
              <a:rPr lang="en-US" smtClean="0"/>
              <a:t>Intro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700" y="4776788"/>
            <a:ext cx="8824913" cy="8620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8676" name="Picture 4" descr="ex22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46038"/>
            <a:ext cx="6376988" cy="3568700"/>
          </a:xfrm>
          <a:prstGeom prst="rect">
            <a:avLst/>
          </a:prstGeom>
          <a:noFill/>
        </p:spPr>
      </p:pic>
      <p:pic>
        <p:nvPicPr>
          <p:cNvPr id="28678" name="Picture 6" descr="ex22_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3513" y="3736975"/>
            <a:ext cx="9488487" cy="3121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Scientific Method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1. Observation</a:t>
            </a:r>
          </a:p>
          <a:p>
            <a:pPr lvl="2"/>
            <a:r>
              <a:rPr lang="en-US" sz="2400" smtClean="0"/>
              <a:t>1b. Inference- a guess or opinion </a:t>
            </a:r>
          </a:p>
          <a:p>
            <a:r>
              <a:rPr lang="en-US" sz="2800" smtClean="0"/>
              <a:t>2. Hypothesis</a:t>
            </a:r>
          </a:p>
          <a:p>
            <a:r>
              <a:rPr lang="en-US" sz="2800" smtClean="0"/>
              <a:t>3. Experiment</a:t>
            </a:r>
          </a:p>
          <a:p>
            <a:r>
              <a:rPr lang="en-US" sz="2800" smtClean="0"/>
              <a:t>4. Data</a:t>
            </a:r>
          </a:p>
          <a:p>
            <a:r>
              <a:rPr lang="en-US" sz="2800" smtClean="0"/>
              <a:t>5. Conclusion/Results</a:t>
            </a:r>
          </a:p>
          <a:p>
            <a:r>
              <a:rPr lang="en-US" sz="2800" smtClean="0"/>
              <a:t>6. Theory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 Units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1103313" y="1506538"/>
            <a:ext cx="9353550" cy="4741862"/>
          </a:xfrm>
        </p:spPr>
        <p:txBody>
          <a:bodyPr/>
          <a:lstStyle/>
          <a:p>
            <a:r>
              <a:rPr lang="en-US" sz="2800" smtClean="0"/>
              <a:t>Physical quantities- what is being measured</a:t>
            </a:r>
          </a:p>
          <a:p>
            <a:endParaRPr lang="en-US" sz="2800" smtClean="0"/>
          </a:p>
          <a:p>
            <a:r>
              <a:rPr lang="en-US" sz="2800" smtClean="0"/>
              <a:t>Units- what type it is</a:t>
            </a:r>
          </a:p>
          <a:p>
            <a:endParaRPr lang="en-US" sz="2800" smtClean="0"/>
          </a:p>
          <a:p>
            <a:r>
              <a:rPr lang="en-US" sz="2800" b="1" u="sng" smtClean="0"/>
              <a:t>Quanti</a:t>
            </a:r>
            <a:r>
              <a:rPr lang="en-US" sz="2800" smtClean="0"/>
              <a:t>tative-quantity or the numbers or how much</a:t>
            </a:r>
          </a:p>
          <a:p>
            <a:endParaRPr lang="en-US" sz="2800" smtClean="0"/>
          </a:p>
          <a:p>
            <a:r>
              <a:rPr lang="en-US" sz="2800" b="1" u="sng" smtClean="0"/>
              <a:t>Qualit</a:t>
            </a:r>
            <a:r>
              <a:rPr lang="en-US" sz="2800" smtClean="0"/>
              <a:t>ative- quality or the description or how good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FF0000"/>
                </a:solidFill>
              </a:rPr>
              <a:t>ANTOINE LAVOISIER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 1700s, France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Designed a balance that could measure </a:t>
            </a: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nearest 0.0005 g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Helped transform chemistry from a </a:t>
            </a: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science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observation to a science of </a:t>
            </a: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measurement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en-US" dirty="0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8500" y="2052638"/>
            <a:ext cx="3462338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 Units- 7 quantities (can stand alone)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endParaRPr lang="en-US" smtClean="0"/>
          </a:p>
        </p:txBody>
      </p:sp>
      <p:sp>
        <p:nvSpPr>
          <p:cNvPr id="23556" name="AutoShape 4" descr="Image result for si units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23558" name="Picture 6" descr="tabl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0338" y="1828800"/>
            <a:ext cx="8629650" cy="4694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 Units- 6 derived quantities ( found mathematically)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4580" name="Picture 4" descr="n9j25k000000y8m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1762125"/>
            <a:ext cx="7343775" cy="4702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 Units- prefixes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5604" name="Picture 4" descr="t-1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8500" y="1112838"/>
            <a:ext cx="7485063" cy="54022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100" y="1558925"/>
            <a:ext cx="9123363" cy="468947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 dirty="0" smtClean="0"/>
              <a:t>Independent (aka the manipulated variable)- what is being measured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en-US" sz="2800" dirty="0"/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 dirty="0" smtClean="0"/>
              <a:t>Dependent- the part that shows the change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en-US" sz="2800" dirty="0"/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 dirty="0" smtClean="0"/>
              <a:t>Control- nothing was changed, added or taken away. The way to prove something would not have happened anyway. Sometimes called a placebo in medicine.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Title</a:t>
            </a:r>
          </a:p>
          <a:p>
            <a:r>
              <a:rPr lang="en-US" sz="2800" smtClean="0"/>
              <a:t>Label- name and units</a:t>
            </a:r>
          </a:p>
          <a:p>
            <a:pPr lvl="1"/>
            <a:r>
              <a:rPr lang="en-US" sz="2800" smtClean="0"/>
              <a:t>X-axis= independent variable</a:t>
            </a:r>
          </a:p>
          <a:p>
            <a:pPr lvl="1"/>
            <a:r>
              <a:rPr lang="en-US" sz="2800" smtClean="0"/>
              <a:t>Y-axis= dependent variable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</TotalTime>
  <Words>149</Words>
  <Application>Microsoft Office PowerPoint</Application>
  <PresentationFormat>Custom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Century Gothic</vt:lpstr>
      <vt:lpstr>Arial</vt:lpstr>
      <vt:lpstr>Wingdings 3</vt:lpstr>
      <vt:lpstr>Calibri</vt:lpstr>
      <vt:lpstr>Times New Roman</vt:lpstr>
      <vt:lpstr>Ion</vt:lpstr>
      <vt:lpstr>Ion</vt:lpstr>
      <vt:lpstr>Ion</vt:lpstr>
      <vt:lpstr>Ion</vt:lpstr>
      <vt:lpstr>Intro</vt:lpstr>
      <vt:lpstr>Scientific Method</vt:lpstr>
      <vt:lpstr>SI Units</vt:lpstr>
      <vt:lpstr>ANTOINE LAVOISIER</vt:lpstr>
      <vt:lpstr>SI Units- 7 quantities (can stand alone)</vt:lpstr>
      <vt:lpstr>SI Units- 6 derived quantities ( found mathematically)</vt:lpstr>
      <vt:lpstr>SI Units- prefixes</vt:lpstr>
      <vt:lpstr>Variables</vt:lpstr>
      <vt:lpstr>Graphs</vt:lpstr>
      <vt:lpstr>Graphs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</dc:title>
  <dc:creator>Stephanie</dc:creator>
  <cp:lastModifiedBy>Rutherford County Schools</cp:lastModifiedBy>
  <cp:revision>8</cp:revision>
  <dcterms:created xsi:type="dcterms:W3CDTF">2015-08-14T01:52:47Z</dcterms:created>
  <dcterms:modified xsi:type="dcterms:W3CDTF">2015-08-14T11:25:08Z</dcterms:modified>
</cp:coreProperties>
</file>