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70" r:id="rId15"/>
    <p:sldId id="268" r:id="rId16"/>
    <p:sldId id="269" r:id="rId17"/>
    <p:sldId id="274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 22 </a:t>
            </a:r>
            <a:br>
              <a:rPr lang="en-US" dirty="0"/>
            </a:br>
            <a:r>
              <a:rPr lang="en-US" dirty="0"/>
              <a:t>humans and the environment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75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Esp. bad if species are very resource specific</a:t>
            </a:r>
          </a:p>
          <a:p>
            <a:r>
              <a:rPr lang="en-US" sz="2800" dirty="0"/>
              <a:t>If lose what they need, they cannot adapt and will go extinct</a:t>
            </a:r>
          </a:p>
        </p:txBody>
      </p:sp>
    </p:spTree>
    <p:extLst>
      <p:ext uri="{BB962C8B-B14F-4D97-AF65-F5344CB8AC3E}">
        <p14:creationId xmlns:p14="http://schemas.microsoft.com/office/powerpoint/2010/main" val="306833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rain in 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9358" y="2103438"/>
            <a:ext cx="5813283" cy="3932237"/>
          </a:xfrm>
        </p:spPr>
      </p:pic>
    </p:spTree>
    <p:extLst>
      <p:ext uri="{BB962C8B-B14F-4D97-AF65-F5344CB8AC3E}">
        <p14:creationId xmlns:p14="http://schemas.microsoft.com/office/powerpoint/2010/main" val="148258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Usu. From factories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164556"/>
            <a:ext cx="7620000" cy="3810000"/>
          </a:xfrm>
        </p:spPr>
      </p:pic>
    </p:spTree>
    <p:extLst>
      <p:ext uri="{BB962C8B-B14F-4D97-AF65-F5344CB8AC3E}">
        <p14:creationId xmlns:p14="http://schemas.microsoft.com/office/powerpoint/2010/main" val="2590597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rain effects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426" y="2948774"/>
            <a:ext cx="5346709" cy="316774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21581" y="2710542"/>
            <a:ext cx="5856762" cy="3644207"/>
          </a:xfrm>
        </p:spPr>
      </p:pic>
    </p:spTree>
    <p:extLst>
      <p:ext uri="{BB962C8B-B14F-4D97-AF65-F5344CB8AC3E}">
        <p14:creationId xmlns:p14="http://schemas.microsoft.com/office/powerpoint/2010/main" val="117158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89771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Keystone species- have a major effect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6364" y="2014194"/>
            <a:ext cx="5182549" cy="38869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4170680"/>
          </a:xfrm>
        </p:spPr>
        <p:txBody>
          <a:bodyPr>
            <a:normAutofit/>
          </a:bodyPr>
          <a:lstStyle/>
          <a:p>
            <a:r>
              <a:rPr lang="en-US" sz="2400" dirty="0"/>
              <a:t>Examples</a:t>
            </a:r>
          </a:p>
          <a:p>
            <a:r>
              <a:rPr lang="en-US" sz="2400" dirty="0"/>
              <a:t>Sea otter</a:t>
            </a:r>
          </a:p>
          <a:p>
            <a:r>
              <a:rPr lang="en-US" sz="2400" dirty="0"/>
              <a:t>African elephant</a:t>
            </a:r>
          </a:p>
          <a:p>
            <a:r>
              <a:rPr lang="en-US" sz="2400" dirty="0"/>
              <a:t>Salmon</a:t>
            </a:r>
          </a:p>
          <a:p>
            <a:r>
              <a:rPr lang="en-US" sz="2400" dirty="0"/>
              <a:t>Beavers</a:t>
            </a:r>
          </a:p>
          <a:p>
            <a:r>
              <a:rPr lang="en-US" sz="2400" dirty="0"/>
              <a:t>Coral</a:t>
            </a:r>
          </a:p>
          <a:p>
            <a:r>
              <a:rPr lang="en-US" sz="2400" dirty="0"/>
              <a:t>Prairie dogs</a:t>
            </a:r>
          </a:p>
          <a:p>
            <a:r>
              <a:rPr lang="en-US" sz="2400" dirty="0"/>
              <a:t>Sugar maple trees</a:t>
            </a:r>
          </a:p>
        </p:txBody>
      </p:sp>
    </p:spTree>
    <p:extLst>
      <p:ext uri="{BB962C8B-B14F-4D97-AF65-F5344CB8AC3E}">
        <p14:creationId xmlns:p14="http://schemas.microsoft.com/office/powerpoint/2010/main" val="4133882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879" y="491085"/>
            <a:ext cx="8386250" cy="5867320"/>
          </a:xfrm>
        </p:spPr>
      </p:pic>
    </p:spTree>
    <p:extLst>
      <p:ext uri="{BB962C8B-B14F-4D97-AF65-F5344CB8AC3E}">
        <p14:creationId xmlns:p14="http://schemas.microsoft.com/office/powerpoint/2010/main" val="8302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7107" y="642595"/>
            <a:ext cx="4577021" cy="559491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10943" y="599386"/>
            <a:ext cx="5583949" cy="5638127"/>
          </a:xfrm>
        </p:spPr>
      </p:pic>
    </p:spTree>
    <p:extLst>
      <p:ext uri="{BB962C8B-B14F-4D97-AF65-F5344CB8AC3E}">
        <p14:creationId xmlns:p14="http://schemas.microsoft.com/office/powerpoint/2010/main" val="331814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DDT effects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8773" y="1829727"/>
            <a:ext cx="4987538" cy="373583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56311" y="683531"/>
            <a:ext cx="6066916" cy="5456011"/>
          </a:xfrm>
        </p:spPr>
      </p:pic>
    </p:spTree>
    <p:extLst>
      <p:ext uri="{BB962C8B-B14F-4D97-AF65-F5344CB8AC3E}">
        <p14:creationId xmlns:p14="http://schemas.microsoft.com/office/powerpoint/2010/main" val="104226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what is left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2103120"/>
            <a:ext cx="10490200" cy="393192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Conservation biology- preventing loss, usu. With new laws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Restoration biology- bringing life back to an area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Using a bioindicator (a very sensitive or pH specific species) to test if an environment got fixed</a:t>
            </a:r>
          </a:p>
        </p:txBody>
      </p:sp>
    </p:spTree>
    <p:extLst>
      <p:ext uri="{BB962C8B-B14F-4D97-AF65-F5344CB8AC3E}">
        <p14:creationId xmlns:p14="http://schemas.microsoft.com/office/powerpoint/2010/main" val="1751831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and committees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1872- Creating national parks</a:t>
            </a:r>
          </a:p>
          <a:p>
            <a:r>
              <a:rPr lang="en-US" sz="2400" dirty="0"/>
              <a:t>1905- Forest service</a:t>
            </a:r>
          </a:p>
          <a:p>
            <a:r>
              <a:rPr lang="en-US" sz="2400" dirty="0"/>
              <a:t>19676- Clean Air Act</a:t>
            </a:r>
          </a:p>
          <a:p>
            <a:r>
              <a:rPr lang="en-US" sz="2400" dirty="0"/>
              <a:t>1970- Environment Protection Agency</a:t>
            </a:r>
          </a:p>
          <a:p>
            <a:r>
              <a:rPr lang="en-US" sz="2400" dirty="0"/>
              <a:t>2005- Kyoto protocol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8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SPI 3210.2.4 </a:t>
            </a:r>
            <a:r>
              <a:rPr lang="en-US" dirty="0"/>
              <a:t>Predict how various types of human activities affect the environment.</a:t>
            </a:r>
          </a:p>
          <a:p>
            <a:r>
              <a:rPr lang="en-US" b="1" dirty="0"/>
              <a:t>SPI 3210.2.5 </a:t>
            </a:r>
            <a:r>
              <a:rPr lang="en-US" dirty="0"/>
              <a:t>Make inferences about how a specific environmental change can affect the amount of biodiversity. 	</a:t>
            </a:r>
          </a:p>
          <a:p>
            <a:r>
              <a:rPr lang="en-US" dirty="0"/>
              <a:t>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29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Ecotourism</a:t>
            </a:r>
          </a:p>
          <a:p>
            <a:r>
              <a:rPr lang="en-US" sz="2400" dirty="0"/>
              <a:t>Rachel Carson- Silent Spring</a:t>
            </a:r>
          </a:p>
          <a:p>
            <a:r>
              <a:rPr lang="en-US" sz="2400" dirty="0"/>
              <a:t>Marjory Stoneman Douglas- Everglades Park</a:t>
            </a:r>
          </a:p>
          <a:p>
            <a:endParaRPr lang="en-US" sz="2400" dirty="0"/>
          </a:p>
          <a:p>
            <a:r>
              <a:rPr lang="en-US" sz="2400" dirty="0"/>
              <a:t>Urban ecology- study of biodiversity in densely populated areas of humans</a:t>
            </a:r>
          </a:p>
        </p:txBody>
      </p:sp>
    </p:spTree>
    <p:extLst>
      <p:ext uri="{BB962C8B-B14F-4D97-AF65-F5344CB8AC3E}">
        <p14:creationId xmlns:p14="http://schemas.microsoft.com/office/powerpoint/2010/main" val="225608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all the good and bad ways humans effect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31524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AP class you can take junior or senior year</a:t>
            </a:r>
          </a:p>
          <a:p>
            <a:r>
              <a:rPr lang="en-US" sz="2800" dirty="0"/>
              <a:t>The study of the interaction between humans and their own environment</a:t>
            </a:r>
          </a:p>
        </p:txBody>
      </p:sp>
    </p:spTree>
    <p:extLst>
      <p:ext uri="{BB962C8B-B14F-4D97-AF65-F5344CB8AC3E}">
        <p14:creationId xmlns:p14="http://schemas.microsoft.com/office/powerpoint/2010/main" val="393662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spheres or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Geosphere- inner rock layer</a:t>
            </a:r>
          </a:p>
          <a:p>
            <a:r>
              <a:rPr lang="en-US" sz="2800" dirty="0"/>
              <a:t>Hydrosphere- water layer (only 3% is fresh)</a:t>
            </a:r>
          </a:p>
          <a:p>
            <a:r>
              <a:rPr lang="en-US" sz="2800" dirty="0"/>
              <a:t>Biosphere- where life is</a:t>
            </a:r>
          </a:p>
          <a:p>
            <a:r>
              <a:rPr lang="en-US" sz="2800" dirty="0"/>
              <a:t>Atmosphere- the gases that surround Earth</a:t>
            </a:r>
          </a:p>
        </p:txBody>
      </p:sp>
    </p:spTree>
    <p:extLst>
      <p:ext uri="{BB962C8B-B14F-4D97-AF65-F5344CB8AC3E}">
        <p14:creationId xmlns:p14="http://schemas.microsoft.com/office/powerpoint/2010/main" val="248692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8599" y="722168"/>
            <a:ext cx="5141015" cy="512935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29614" y="1028700"/>
            <a:ext cx="6073787" cy="4526690"/>
          </a:xfrm>
        </p:spPr>
      </p:pic>
    </p:spTree>
    <p:extLst>
      <p:ext uri="{BB962C8B-B14F-4D97-AF65-F5344CB8AC3E}">
        <p14:creationId xmlns:p14="http://schemas.microsoft.com/office/powerpoint/2010/main" val="95253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78 % N</a:t>
            </a:r>
            <a:r>
              <a:rPr lang="en-US" baseline="-25000" dirty="0"/>
              <a:t>2</a:t>
            </a:r>
            <a:r>
              <a:rPr lang="en-US" dirty="0"/>
              <a:t>  (nitride)</a:t>
            </a:r>
          </a:p>
          <a:p>
            <a:r>
              <a:rPr lang="en-US" dirty="0"/>
              <a:t>21% O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1% other gases such as water vapor, carbon dioxide, and trace amounts of others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called ozone protects us from too much UV radiation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creates the greenhouse effect which keeps too much heat near the surface of the planet</a:t>
            </a:r>
          </a:p>
        </p:txBody>
      </p:sp>
    </p:spTree>
    <p:extLst>
      <p:ext uri="{BB962C8B-B14F-4D97-AF65-F5344CB8AC3E}">
        <p14:creationId xmlns:p14="http://schemas.microsoft.com/office/powerpoint/2010/main" val="337804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5537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Biodiversity- more is better for resources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9938" y="1687624"/>
            <a:ext cx="4781776" cy="478177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74437" y="1861457"/>
            <a:ext cx="6047812" cy="4163785"/>
          </a:xfrm>
        </p:spPr>
      </p:pic>
    </p:spTree>
    <p:extLst>
      <p:ext uri="{BB962C8B-B14F-4D97-AF65-F5344CB8AC3E}">
        <p14:creationId xmlns:p14="http://schemas.microsoft.com/office/powerpoint/2010/main" val="369893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issues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Pollution</a:t>
            </a:r>
          </a:p>
          <a:p>
            <a:r>
              <a:rPr lang="en-US" sz="2800" dirty="0"/>
              <a:t>Smog</a:t>
            </a:r>
          </a:p>
          <a:p>
            <a:r>
              <a:rPr lang="en-US" sz="2800" dirty="0"/>
              <a:t>CFCs</a:t>
            </a:r>
          </a:p>
          <a:p>
            <a:r>
              <a:rPr lang="en-US" sz="2800" dirty="0"/>
              <a:t>DDT</a:t>
            </a:r>
          </a:p>
          <a:p>
            <a:r>
              <a:rPr lang="en-US" sz="2800" dirty="0"/>
              <a:t>Acid precipitation</a:t>
            </a:r>
          </a:p>
          <a:p>
            <a:r>
              <a:rPr lang="en-US" sz="2800" dirty="0"/>
              <a:t>Global warming due to more CO</a:t>
            </a:r>
            <a:r>
              <a:rPr lang="en-US" sz="2800" baseline="-25000" dirty="0"/>
              <a:t>2</a:t>
            </a:r>
            <a:endParaRPr lang="en-US" sz="2800" dirty="0"/>
          </a:p>
          <a:p>
            <a:r>
              <a:rPr lang="en-US" sz="2800" dirty="0"/>
              <a:t>Trash </a:t>
            </a:r>
          </a:p>
          <a:p>
            <a:r>
              <a:rPr lang="en-US" sz="2800" dirty="0"/>
              <a:t>Extinction </a:t>
            </a:r>
          </a:p>
        </p:txBody>
      </p:sp>
    </p:spTree>
    <p:extLst>
      <p:ext uri="{BB962C8B-B14F-4D97-AF65-F5344CB8AC3E}">
        <p14:creationId xmlns:p14="http://schemas.microsoft.com/office/powerpoint/2010/main" val="2598913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52</TotalTime>
  <Words>311</Words>
  <Application>Microsoft Office PowerPoint</Application>
  <PresentationFormat>Widescreen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Savon</vt:lpstr>
      <vt:lpstr>Ch 22  humans and the environment </vt:lpstr>
      <vt:lpstr>Standards </vt:lpstr>
      <vt:lpstr>Objectives </vt:lpstr>
      <vt:lpstr>Environmental science</vt:lpstr>
      <vt:lpstr>Earth’s spheres or layers</vt:lpstr>
      <vt:lpstr>PowerPoint Presentation</vt:lpstr>
      <vt:lpstr>Atmosphere </vt:lpstr>
      <vt:lpstr>Biodiversity- more is better for resources</vt:lpstr>
      <vt:lpstr>Environmental issues</vt:lpstr>
      <vt:lpstr>Environmental issues</vt:lpstr>
      <vt:lpstr>Acid rain in US</vt:lpstr>
      <vt:lpstr>Usu. From factories</vt:lpstr>
      <vt:lpstr>Acid rain effects </vt:lpstr>
      <vt:lpstr>Keystone species- have a major effect</vt:lpstr>
      <vt:lpstr>PowerPoint Presentation</vt:lpstr>
      <vt:lpstr>PowerPoint Presentation</vt:lpstr>
      <vt:lpstr>DDT effects</vt:lpstr>
      <vt:lpstr>Protecting what is left</vt:lpstr>
      <vt:lpstr>Laws and committees </vt:lpstr>
      <vt:lpstr>Support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22  humans and the environment</dc:title>
  <dc:creator>Stephanie Brubeck</dc:creator>
  <cp:lastModifiedBy>Stephanie Brubeck</cp:lastModifiedBy>
  <cp:revision>9</cp:revision>
  <dcterms:created xsi:type="dcterms:W3CDTF">2017-03-20T20:36:30Z</dcterms:created>
  <dcterms:modified xsi:type="dcterms:W3CDTF">2017-03-20T21:33:21Z</dcterms:modified>
</cp:coreProperties>
</file>