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60" r:id="rId8"/>
    <p:sldId id="263" r:id="rId9"/>
    <p:sldId id="262" r:id="rId10"/>
    <p:sldId id="265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 21 </a:t>
            </a:r>
            <a:br>
              <a:rPr lang="en-US"/>
            </a:br>
            <a:r>
              <a:rPr lang="en-US"/>
              <a:t>ecosystems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58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Ocean vocab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Estuary- mix of salt and fresh, used as fish nursery</a:t>
            </a:r>
          </a:p>
          <a:p>
            <a:r>
              <a:rPr lang="en-US" sz="2400" dirty="0"/>
              <a:t>Neritic-strong currents cause </a:t>
            </a:r>
            <a:r>
              <a:rPr lang="en-US" sz="2400" dirty="0" err="1"/>
              <a:t>upwellings</a:t>
            </a:r>
            <a:endParaRPr lang="en-US" sz="2400" dirty="0"/>
          </a:p>
          <a:p>
            <a:r>
              <a:rPr lang="en-US" sz="2400" dirty="0"/>
              <a:t>Upwelling- lots of nutrients from decaying things on the ocean floor brought to the top</a:t>
            </a:r>
          </a:p>
          <a:p>
            <a:r>
              <a:rPr lang="en-US" sz="2400" dirty="0"/>
              <a:t>Lots of plankton, so lots of fish</a:t>
            </a:r>
          </a:p>
        </p:txBody>
      </p:sp>
    </p:spTree>
    <p:extLst>
      <p:ext uri="{BB962C8B-B14F-4D97-AF65-F5344CB8AC3E}">
        <p14:creationId xmlns:p14="http://schemas.microsoft.com/office/powerpoint/2010/main" val="1754334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Salt water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Euphotic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Gets enough light</a:t>
            </a:r>
          </a:p>
          <a:p>
            <a:r>
              <a:rPr lang="en-US" sz="2400" dirty="0"/>
              <a:t>Does photosynthesis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Aphotic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Not enough light</a:t>
            </a:r>
          </a:p>
          <a:p>
            <a:r>
              <a:rPr lang="en-US" sz="2400" dirty="0"/>
              <a:t>Does chemosynthesis</a:t>
            </a:r>
          </a:p>
        </p:txBody>
      </p:sp>
    </p:spTree>
    <p:extLst>
      <p:ext uri="{BB962C8B-B14F-4D97-AF65-F5344CB8AC3E}">
        <p14:creationId xmlns:p14="http://schemas.microsoft.com/office/powerpoint/2010/main" val="3396149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Fresh water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Eutrophic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Good organic matter all over</a:t>
            </a:r>
          </a:p>
          <a:p>
            <a:r>
              <a:rPr lang="en-US" sz="2400" dirty="0"/>
              <a:t>Murky and difficult to see through</a:t>
            </a:r>
          </a:p>
          <a:p>
            <a:r>
              <a:rPr lang="en-US" sz="2400" dirty="0"/>
              <a:t>Lots of plants, algae, and bacteria</a:t>
            </a:r>
          </a:p>
          <a:p>
            <a:r>
              <a:rPr lang="en-US" sz="2400" dirty="0"/>
              <a:t>Bacteria use all the oxygen, so not many animals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Oligotrophic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Organic matter in low concentrations </a:t>
            </a:r>
          </a:p>
          <a:p>
            <a:r>
              <a:rPr lang="en-US" sz="2400" dirty="0"/>
              <a:t>Very clear and easy to see through</a:t>
            </a:r>
          </a:p>
          <a:p>
            <a:r>
              <a:rPr lang="en-US" sz="2400" dirty="0"/>
              <a:t>Lots of bigger animals, </a:t>
            </a:r>
            <a:r>
              <a:rPr lang="en-US" sz="2400" dirty="0" err="1"/>
              <a:t>esp</a:t>
            </a:r>
            <a:r>
              <a:rPr lang="en-US" sz="2400" dirty="0"/>
              <a:t> on the shores</a:t>
            </a:r>
          </a:p>
        </p:txBody>
      </p:sp>
    </p:spTree>
    <p:extLst>
      <p:ext uri="{BB962C8B-B14F-4D97-AF65-F5344CB8AC3E}">
        <p14:creationId xmlns:p14="http://schemas.microsoft.com/office/powerpoint/2010/main" val="541345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SPI 3210.5.1 </a:t>
            </a:r>
            <a:r>
              <a:rPr lang="en-US" dirty="0"/>
              <a:t>Compare and contrast the structural, functional, and behavioral adaptations of animals or plants found in different environments. 	</a:t>
            </a:r>
          </a:p>
          <a:p>
            <a:r>
              <a:rPr lang="en-US" b="1" dirty="0"/>
              <a:t>SPI 3210.5.4 </a:t>
            </a:r>
            <a:r>
              <a:rPr lang="en-US" dirty="0"/>
              <a:t>Describe the relationship between the amount of biodiversity and the ability of a population to adapt to a changing environment. 	</a:t>
            </a:r>
          </a:p>
          <a:p>
            <a:r>
              <a:rPr lang="en-US" b="1" dirty="0"/>
              <a:t>SPI 3210.2.5 </a:t>
            </a:r>
            <a:r>
              <a:rPr lang="en-US" dirty="0"/>
              <a:t>Make inferences about how a specific environmental change can affect the amount of biodiversity.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799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factors of a biome</a:t>
            </a:r>
          </a:p>
          <a:p>
            <a:r>
              <a:rPr lang="en-US" dirty="0"/>
              <a:t>Differentiate between terrestrial and aquatic biomes</a:t>
            </a:r>
          </a:p>
        </p:txBody>
      </p:sp>
    </p:spTree>
    <p:extLst>
      <p:ext uri="{BB962C8B-B14F-4D97-AF65-F5344CB8AC3E}">
        <p14:creationId xmlns:p14="http://schemas.microsoft.com/office/powerpoint/2010/main" val="303424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Biomes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386580"/>
          </a:xfrm>
        </p:spPr>
        <p:txBody>
          <a:bodyPr>
            <a:normAutofit/>
          </a:bodyPr>
          <a:lstStyle/>
          <a:p>
            <a:r>
              <a:rPr lang="en-US" sz="2400" dirty="0"/>
              <a:t>Very large climatic regions containing inhabitants that are similarly adapted to the conditions</a:t>
            </a:r>
          </a:p>
          <a:p>
            <a:endParaRPr lang="en-US" sz="2400" dirty="0"/>
          </a:p>
          <a:p>
            <a:r>
              <a:rPr lang="en-US" sz="2400" dirty="0"/>
              <a:t>Based on temperature, precipitation, and soil</a:t>
            </a:r>
          </a:p>
          <a:p>
            <a:endParaRPr lang="en-US" sz="2400" dirty="0"/>
          </a:p>
          <a:p>
            <a:r>
              <a:rPr lang="en-US" sz="2400" dirty="0"/>
              <a:t>2 types</a:t>
            </a:r>
          </a:p>
          <a:p>
            <a:pPr lvl="1"/>
            <a:r>
              <a:rPr lang="en-US" sz="2000" dirty="0"/>
              <a:t>1. terrestrial</a:t>
            </a:r>
          </a:p>
          <a:p>
            <a:pPr lvl="1"/>
            <a:r>
              <a:rPr lang="en-US" sz="2000" dirty="0"/>
              <a:t>2. aquatic</a:t>
            </a:r>
          </a:p>
          <a:p>
            <a:pPr lvl="2"/>
            <a:r>
              <a:rPr lang="en-US" sz="1800" dirty="0"/>
              <a:t>A. freshwater</a:t>
            </a:r>
          </a:p>
          <a:p>
            <a:pPr lvl="2"/>
            <a:r>
              <a:rPr lang="en-US" sz="1800" dirty="0"/>
              <a:t>B. salt water</a:t>
            </a:r>
          </a:p>
        </p:txBody>
      </p:sp>
    </p:spTree>
    <p:extLst>
      <p:ext uri="{BB962C8B-B14F-4D97-AF65-F5344CB8AC3E}">
        <p14:creationId xmlns:p14="http://schemas.microsoft.com/office/powerpoint/2010/main" val="3786777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45335"/>
          </a:xfrm>
        </p:spPr>
        <p:txBody>
          <a:bodyPr>
            <a:normAutofit fontScale="90000"/>
          </a:bodyPr>
          <a:lstStyle/>
          <a:p>
            <a:r>
              <a:rPr lang="en-US" dirty="0"/>
              <a:t>World biomes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7834" y="1387929"/>
            <a:ext cx="10911152" cy="5055961"/>
          </a:xfrm>
        </p:spPr>
      </p:pic>
    </p:spTree>
    <p:extLst>
      <p:ext uri="{BB962C8B-B14F-4D97-AF65-F5344CB8AC3E}">
        <p14:creationId xmlns:p14="http://schemas.microsoft.com/office/powerpoint/2010/main" val="4071144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Climate is </a:t>
            </a:r>
            <a:r>
              <a:rPr lang="en-US"/>
              <a:t>an average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Affected by:</a:t>
            </a:r>
          </a:p>
          <a:p>
            <a:pPr lvl="1"/>
            <a:r>
              <a:rPr lang="en-US" sz="2600" dirty="0"/>
              <a:t>Temperature</a:t>
            </a:r>
          </a:p>
          <a:p>
            <a:pPr lvl="1"/>
            <a:r>
              <a:rPr lang="en-US" sz="2600" dirty="0"/>
              <a:t>Precipitation</a:t>
            </a:r>
          </a:p>
          <a:p>
            <a:pPr lvl="1"/>
            <a:r>
              <a:rPr lang="en-US" sz="2600" dirty="0"/>
              <a:t>Latitude</a:t>
            </a:r>
          </a:p>
          <a:p>
            <a:pPr lvl="1"/>
            <a:r>
              <a:rPr lang="en-US" sz="2600" dirty="0"/>
              <a:t>Altitude </a:t>
            </a:r>
          </a:p>
        </p:txBody>
      </p:sp>
    </p:spTree>
    <p:extLst>
      <p:ext uri="{BB962C8B-B14F-4D97-AF65-F5344CB8AC3E}">
        <p14:creationId xmlns:p14="http://schemas.microsoft.com/office/powerpoint/2010/main" val="1176220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Terrestrial biomes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Tundra</a:t>
            </a:r>
          </a:p>
          <a:p>
            <a:r>
              <a:rPr lang="en-US" sz="2800" dirty="0"/>
              <a:t>Forests- taiga (boreal), tropical, deciduous, coniferous </a:t>
            </a:r>
          </a:p>
          <a:p>
            <a:r>
              <a:rPr lang="en-US" sz="2800" dirty="0"/>
              <a:t>Grasslands (prairie, steppe, pampa, veldt)- temperate, savanna, chaparral</a:t>
            </a:r>
          </a:p>
          <a:p>
            <a:r>
              <a:rPr lang="en-US" sz="2800" dirty="0"/>
              <a:t>Deserts </a:t>
            </a:r>
          </a:p>
        </p:txBody>
      </p:sp>
    </p:spTree>
    <p:extLst>
      <p:ext uri="{BB962C8B-B14F-4D97-AF65-F5344CB8AC3E}">
        <p14:creationId xmlns:p14="http://schemas.microsoft.com/office/powerpoint/2010/main" val="728760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Tropical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Epiphytes</a:t>
            </a:r>
          </a:p>
          <a:p>
            <a:endParaRPr lang="en-US" dirty="0"/>
          </a:p>
          <a:p>
            <a:r>
              <a:rPr lang="en-US" dirty="0"/>
              <a:t>Epi- on or upon</a:t>
            </a:r>
          </a:p>
          <a:p>
            <a:r>
              <a:rPr lang="en-US" dirty="0" err="1"/>
              <a:t>Phyton</a:t>
            </a:r>
            <a:r>
              <a:rPr lang="en-US" dirty="0"/>
              <a:t>- plants</a:t>
            </a:r>
          </a:p>
          <a:p>
            <a:endParaRPr lang="en-US" dirty="0"/>
          </a:p>
          <a:p>
            <a:r>
              <a:rPr lang="en-US" dirty="0"/>
              <a:t>Plants that grow on other plants, but make their own food</a:t>
            </a:r>
          </a:p>
          <a:p>
            <a:endParaRPr lang="en-US" dirty="0"/>
          </a:p>
          <a:p>
            <a:r>
              <a:rPr lang="en-US" dirty="0"/>
              <a:t>What kind of symbiosis is that?</a:t>
            </a:r>
          </a:p>
        </p:txBody>
      </p:sp>
    </p:spTree>
    <p:extLst>
      <p:ext uri="{BB962C8B-B14F-4D97-AF65-F5344CB8AC3E}">
        <p14:creationId xmlns:p14="http://schemas.microsoft.com/office/powerpoint/2010/main" val="373809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Aquatic biomes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Salt water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Intertidal zone</a:t>
            </a:r>
          </a:p>
          <a:p>
            <a:r>
              <a:rPr lang="en-US" sz="2800" dirty="0"/>
              <a:t>Neritic zone</a:t>
            </a:r>
          </a:p>
          <a:p>
            <a:r>
              <a:rPr lang="en-US" sz="2800" dirty="0"/>
              <a:t>Oceanic zone</a:t>
            </a:r>
          </a:p>
          <a:p>
            <a:r>
              <a:rPr lang="en-US" sz="2800" dirty="0"/>
              <a:t>Estuaries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Freshwater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Lakes and ponds</a:t>
            </a:r>
          </a:p>
          <a:p>
            <a:r>
              <a:rPr lang="en-US" sz="2800" dirty="0"/>
              <a:t>Rivers and streams</a:t>
            </a:r>
          </a:p>
          <a:p>
            <a:r>
              <a:rPr lang="en-US" sz="2800" dirty="0"/>
              <a:t>Wetlands-swamps,  marshes, bogs</a:t>
            </a:r>
          </a:p>
        </p:txBody>
      </p:sp>
    </p:spTree>
    <p:extLst>
      <p:ext uri="{BB962C8B-B14F-4D97-AF65-F5344CB8AC3E}">
        <p14:creationId xmlns:p14="http://schemas.microsoft.com/office/powerpoint/2010/main" val="1746289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23</TotalTime>
  <Words>275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Garamond</vt:lpstr>
      <vt:lpstr>Savon</vt:lpstr>
      <vt:lpstr>Ch 21  ecosystems</vt:lpstr>
      <vt:lpstr>Standards </vt:lpstr>
      <vt:lpstr>Objectives </vt:lpstr>
      <vt:lpstr>Biomes </vt:lpstr>
      <vt:lpstr>World biomes</vt:lpstr>
      <vt:lpstr>Climate is an average </vt:lpstr>
      <vt:lpstr>Terrestrial biomes</vt:lpstr>
      <vt:lpstr>Tropical </vt:lpstr>
      <vt:lpstr>Aquatic biomes</vt:lpstr>
      <vt:lpstr>Ocean vocab</vt:lpstr>
      <vt:lpstr>Salt water</vt:lpstr>
      <vt:lpstr>Fresh water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20 eocsystems</dc:title>
  <dc:creator>Stephanie Brubeck</dc:creator>
  <cp:lastModifiedBy>Stephanie Brubeck</cp:lastModifiedBy>
  <cp:revision>10</cp:revision>
  <dcterms:created xsi:type="dcterms:W3CDTF">2017-03-20T20:11:54Z</dcterms:created>
  <dcterms:modified xsi:type="dcterms:W3CDTF">2017-03-20T21:28:18Z</dcterms:modified>
</cp:coreProperties>
</file>