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44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091263"/>
            <a:ext cx="10388600" cy="2590800"/>
          </a:xfrm>
        </p:spPr>
        <p:txBody>
          <a:bodyPr/>
          <a:lstStyle/>
          <a:p>
            <a:r>
              <a:rPr lang="en-US" dirty="0"/>
              <a:t>Ch 20</a:t>
            </a:r>
            <a:br>
              <a:rPr lang="en-US" dirty="0"/>
            </a:br>
            <a:r>
              <a:rPr lang="en-US" sz="6600" dirty="0"/>
              <a:t>species interactions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229" y="408214"/>
            <a:ext cx="11832771" cy="1077686"/>
          </a:xfrm>
        </p:spPr>
        <p:txBody>
          <a:bodyPr>
            <a:normAutofit fontScale="90000"/>
          </a:bodyPr>
          <a:lstStyle/>
          <a:p>
            <a:r>
              <a:rPr lang="en-US" dirty="0"/>
              <a:t>Primary succession- no soil and takes longer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7300" y="1653049"/>
            <a:ext cx="9867899" cy="4928153"/>
          </a:xfrm>
        </p:spPr>
      </p:pic>
    </p:spTree>
    <p:extLst>
      <p:ext uri="{BB962C8B-B14F-4D97-AF65-F5344CB8AC3E}">
        <p14:creationId xmlns:p14="http://schemas.microsoft.com/office/powerpoint/2010/main" val="850592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42594"/>
            <a:ext cx="12192000" cy="805206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Secondary succession- has soil and returns quicker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1828" y="1850908"/>
            <a:ext cx="10333372" cy="4353949"/>
          </a:xfrm>
        </p:spPr>
      </p:pic>
    </p:spTree>
    <p:extLst>
      <p:ext uri="{BB962C8B-B14F-4D97-AF65-F5344CB8AC3E}">
        <p14:creationId xmlns:p14="http://schemas.microsoft.com/office/powerpoint/2010/main" val="3776339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SPI 3210.2.7 </a:t>
            </a:r>
            <a:r>
              <a:rPr lang="en-US" dirty="0"/>
              <a:t>Analyze factors responsible for the changes associated with biological succession. 	</a:t>
            </a:r>
          </a:p>
          <a:p>
            <a:r>
              <a:rPr lang="en-US" b="1" dirty="0"/>
              <a:t>SPI 3210.5.4 </a:t>
            </a:r>
            <a:r>
              <a:rPr lang="en-US" dirty="0"/>
              <a:t>Describe the relationship between the amount of biodiversity and the ability of a population to adapt to a changing environment.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5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 types of species interactions</a:t>
            </a:r>
          </a:p>
          <a:p>
            <a:r>
              <a:rPr lang="en-US" dirty="0"/>
              <a:t>Types of adaptations</a:t>
            </a:r>
          </a:p>
          <a:p>
            <a:r>
              <a:rPr lang="en-US" dirty="0"/>
              <a:t>Species richness</a:t>
            </a:r>
          </a:p>
          <a:p>
            <a:r>
              <a:rPr lang="en-US" dirty="0"/>
              <a:t>Causes and types of succession </a:t>
            </a:r>
          </a:p>
        </p:txBody>
      </p:sp>
    </p:spTree>
    <p:extLst>
      <p:ext uri="{BB962C8B-B14F-4D97-AF65-F5344CB8AC3E}">
        <p14:creationId xmlns:p14="http://schemas.microsoft.com/office/powerpoint/2010/main" val="2944586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types of species interactions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1. predation</a:t>
            </a:r>
          </a:p>
          <a:p>
            <a:r>
              <a:rPr lang="en-US" sz="2800" dirty="0"/>
              <a:t>2. competition</a:t>
            </a:r>
          </a:p>
          <a:p>
            <a:r>
              <a:rPr lang="en-US" sz="2800" dirty="0"/>
              <a:t>3. commensalism- symbiosis</a:t>
            </a:r>
          </a:p>
          <a:p>
            <a:r>
              <a:rPr lang="en-US" sz="2800" dirty="0"/>
              <a:t>4. parasitism- symbiosis</a:t>
            </a:r>
          </a:p>
          <a:p>
            <a:r>
              <a:rPr lang="en-US" sz="2800" dirty="0"/>
              <a:t>5. mutualism - symbiosis</a:t>
            </a:r>
          </a:p>
        </p:txBody>
      </p:sp>
    </p:spTree>
    <p:extLst>
      <p:ext uri="{BB962C8B-B14F-4D97-AF65-F5344CB8AC3E}">
        <p14:creationId xmlns:p14="http://schemas.microsoft.com/office/powerpoint/2010/main" val="3361872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Adaptations to avoid predation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Mimicry- harmless looks like harmful</a:t>
            </a:r>
          </a:p>
          <a:p>
            <a:endParaRPr lang="en-US" sz="2800" dirty="0"/>
          </a:p>
          <a:p>
            <a:r>
              <a:rPr lang="en-US" sz="2800" dirty="0"/>
              <a:t>Physical defenses- thorns, spines</a:t>
            </a:r>
          </a:p>
          <a:p>
            <a:endParaRPr lang="en-US" sz="2800" dirty="0"/>
          </a:p>
          <a:p>
            <a:r>
              <a:rPr lang="en-US" sz="2800" dirty="0"/>
              <a:t>Chemical defenses- taste bad, irritating, or poisonous (secondary compounds are metabolism byproducts)</a:t>
            </a:r>
          </a:p>
        </p:txBody>
      </p:sp>
    </p:spTree>
    <p:extLst>
      <p:ext uri="{BB962C8B-B14F-4D97-AF65-F5344CB8AC3E}">
        <p14:creationId xmlns:p14="http://schemas.microsoft.com/office/powerpoint/2010/main" val="3828536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types of 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10769600" cy="393192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1. interspecies- competing between 2 or more species, usu. For resources</a:t>
            </a:r>
          </a:p>
          <a:p>
            <a:pPr lvl="1"/>
            <a:r>
              <a:rPr lang="en-US" sz="2600" dirty="0"/>
              <a:t>Results in competitive exclusion- one species gets pushed out of the environment b/c the other uses the resources more efficiently</a:t>
            </a:r>
          </a:p>
          <a:p>
            <a:endParaRPr lang="en-US" sz="2800" dirty="0"/>
          </a:p>
          <a:p>
            <a:r>
              <a:rPr lang="en-US" sz="2800" dirty="0"/>
              <a:t>2. </a:t>
            </a:r>
            <a:r>
              <a:rPr lang="en-US" sz="2800" dirty="0" err="1"/>
              <a:t>intraspecies</a:t>
            </a:r>
            <a:r>
              <a:rPr lang="en-US" sz="2800" dirty="0"/>
              <a:t>- competing within the same species, usu. For mates</a:t>
            </a:r>
          </a:p>
          <a:p>
            <a:pPr lvl="1"/>
            <a:r>
              <a:rPr lang="en-US" sz="2600" dirty="0"/>
              <a:t>Results in character displacement- the temperament changes</a:t>
            </a:r>
          </a:p>
        </p:txBody>
      </p:sp>
    </p:spTree>
    <p:extLst>
      <p:ext uri="{BB962C8B-B14F-4D97-AF65-F5344CB8AC3E}">
        <p14:creationId xmlns:p14="http://schemas.microsoft.com/office/powerpoint/2010/main" val="566550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Symbiosis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0306" y="511966"/>
            <a:ext cx="7932208" cy="5958467"/>
          </a:xfrm>
        </p:spPr>
      </p:pic>
    </p:spTree>
    <p:extLst>
      <p:ext uri="{BB962C8B-B14F-4D97-AF65-F5344CB8AC3E}">
        <p14:creationId xmlns:p14="http://schemas.microsoft.com/office/powerpoint/2010/main" val="747090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Species richness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Number of species in the community</a:t>
            </a:r>
          </a:p>
          <a:p>
            <a:r>
              <a:rPr lang="en-US" sz="2400" dirty="0"/>
              <a:t>Species evenness is the relative abundance</a:t>
            </a:r>
          </a:p>
          <a:p>
            <a:endParaRPr lang="en-US" sz="2400" dirty="0"/>
          </a:p>
          <a:p>
            <a:r>
              <a:rPr lang="en-US" sz="2400" dirty="0"/>
              <a:t>More biodiversity at the equator/rainforest b/c more water</a:t>
            </a:r>
          </a:p>
          <a:p>
            <a:r>
              <a:rPr lang="en-US" sz="2400" dirty="0"/>
              <a:t>Less biodiversity at the tundra/desert b/c less water</a:t>
            </a:r>
          </a:p>
          <a:p>
            <a:endParaRPr lang="en-US" sz="2400" dirty="0"/>
          </a:p>
          <a:p>
            <a:r>
              <a:rPr lang="en-US" sz="2400" dirty="0"/>
              <a:t>Species-area effect you find more species on bigger islands</a:t>
            </a:r>
          </a:p>
        </p:txBody>
      </p:sp>
    </p:spTree>
    <p:extLst>
      <p:ext uri="{BB962C8B-B14F-4D97-AF65-F5344CB8AC3E}">
        <p14:creationId xmlns:p14="http://schemas.microsoft.com/office/powerpoint/2010/main" val="1929123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Something disturbs the environment </a:t>
            </a:r>
          </a:p>
          <a:p>
            <a:endParaRPr lang="en-US" sz="2400" dirty="0"/>
          </a:p>
          <a:p>
            <a:r>
              <a:rPr lang="en-US" sz="2400" dirty="0"/>
              <a:t>Pioneer species- the first one that comes back first, usu. Small and grow/reproduce quickly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Climax community- a stable, self-supporting community of species </a:t>
            </a:r>
          </a:p>
        </p:txBody>
      </p:sp>
    </p:spTree>
    <p:extLst>
      <p:ext uri="{BB962C8B-B14F-4D97-AF65-F5344CB8AC3E}">
        <p14:creationId xmlns:p14="http://schemas.microsoft.com/office/powerpoint/2010/main" val="2267281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20</TotalTime>
  <Words>240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Savon</vt:lpstr>
      <vt:lpstr>Ch 20 species interactions</vt:lpstr>
      <vt:lpstr>Standards</vt:lpstr>
      <vt:lpstr>Objectives </vt:lpstr>
      <vt:lpstr>5 types of species interactions</vt:lpstr>
      <vt:lpstr>Adaptations to avoid predation</vt:lpstr>
      <vt:lpstr>2 types of competition</vt:lpstr>
      <vt:lpstr>Symbiosis </vt:lpstr>
      <vt:lpstr>Species richness</vt:lpstr>
      <vt:lpstr>Succession </vt:lpstr>
      <vt:lpstr>Primary succession- no soil and takes longer</vt:lpstr>
      <vt:lpstr>Secondary succession- has soil and returns quicker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20 species interactions</dc:title>
  <dc:creator>Stephanie Brubeck</dc:creator>
  <cp:lastModifiedBy>Stephanie Brubeck</cp:lastModifiedBy>
  <cp:revision>3</cp:revision>
  <dcterms:created xsi:type="dcterms:W3CDTF">2017-03-20T21:31:09Z</dcterms:created>
  <dcterms:modified xsi:type="dcterms:W3CDTF">2017-03-20T21:51:48Z</dcterms:modified>
</cp:coreProperties>
</file>